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295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Forest Fire Detection AI: Deep Learning Solutions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5216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Revolutionizing environmental protection with innovative AI.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5659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16421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139690"/>
            <a:ext cx="23249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Yashwanth 18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9793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Introduction: AI for Forest Protection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681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56747" y="371367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368177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Critical Need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418992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detection of forest fires to minimize damage.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681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48424" y="371367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0908983" y="368177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Solution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908983" y="418992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deep learning for rapid and accurate fire detection.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606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56747" y="5792510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576060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Presentation Focus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7306" y="626876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AI's capabilities, benefits, and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368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Technology Stack: CNN &amp; TensorFlow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5236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46151"/>
            <a:ext cx="2291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CNN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495431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Convolutional Neural Networks for image analysis.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65236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446151"/>
            <a:ext cx="229207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TensorFlow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3425904" y="4954310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Google's open-source framework for AI development.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6523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446151"/>
            <a:ext cx="2291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Streamlit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6058138" y="4954310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framework for interactive application deployment.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5907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It Works: Image Recognition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8775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2145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Image Input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754422" y="372272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Capturing real-time images and videos.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348639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754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CNN Analysis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754422" y="508361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images for smoke and fire patterns.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70952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363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Alert System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754422" y="644449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Immediate alerts upon fire detection.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368"/>
            <a:ext cx="866477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 Case: Wildfire Management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715453" y="33013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Early Detection</a:t>
            </a:r>
            <a:endParaRPr lang="en-US" sz="2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6731" y="319432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937790" y="33013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Rapid Response</a:t>
            </a:r>
            <a:endParaRPr lang="en-US" sz="2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52604" y="358282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9937790" y="57539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Resource Allocation</a:t>
            </a:r>
            <a:endParaRPr lang="en-US" sz="23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64103" y="580870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1715453" y="57539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Damage Control</a:t>
            </a:r>
            <a:endParaRPr lang="en-US" sz="23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838230" y="542020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796647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Advantage: Speed &amp; Accuracy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Analysis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Immediate detection for faster response times.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Precision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Minimizing false positives and false negatives.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Wide Coverage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Monitoring large areas with fewer resources.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567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Benefit: Environmental Protection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39435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6287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Reduced Damage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413694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Preventing widespread forest devastation.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9435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6287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Wildlife Safety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413694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Protecting animal habitats and biodiversity.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23999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584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Air Quality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606659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Reducing smoke and pollution from fires.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258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 Impact: Cost Efficiency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60461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09305" y="363640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Faster Response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4144566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Quicker response to the fires.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60461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15%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057537" y="363640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Lower cost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742021" y="4144566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Reducing cost of fire prevention.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5301258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20%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083362" y="63330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Improved Accuracy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2767846" y="6841212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Improving accuracy in wildfire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0097"/>
            <a:ext cx="1189910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Conclusion: The Future of Forest Protection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927985"/>
            <a:ext cx="2152055" cy="8256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312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154799"/>
            <a:ext cx="256686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Security</a:t>
            </a:r>
            <a:endParaRPr lang="en-US" sz="2300" dirty="0"/>
          </a:p>
        </p:txBody>
      </p:sp>
      <p:sp>
        <p:nvSpPr>
          <p:cNvPr id="6" name="Shape 3"/>
          <p:cNvSpPr/>
          <p:nvPr/>
        </p:nvSpPr>
        <p:spPr>
          <a:xfrm>
            <a:off x="5187077" y="3766780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10357"/>
            <a:ext cx="4304109" cy="8256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0238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037171"/>
            <a:ext cx="137707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Efficiency</a:t>
            </a:r>
            <a:endParaRPr lang="en-US" sz="2300" dirty="0"/>
          </a:p>
        </p:txBody>
      </p:sp>
      <p:sp>
        <p:nvSpPr>
          <p:cNvPr id="10" name="Shape 6"/>
          <p:cNvSpPr/>
          <p:nvPr/>
        </p:nvSpPr>
        <p:spPr>
          <a:xfrm>
            <a:off x="6263164" y="4649153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692729"/>
            <a:ext cx="6456164" cy="82569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49062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4919543"/>
            <a:ext cx="14487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Scalability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793790" y="577357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represents a transformative solution for proactive forest fire management, ensuring a safer and more sustainable environment for future generations.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2025-03-17T07:24:50Z</dcterms:created>
  <dcterms:modified xsi:type="dcterms:W3CDTF">2025-03-17T07:24:50Z</dcterms:modified>
</cp:coreProperties>
</file>